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56" r:id="rId5"/>
    <p:sldId id="277" r:id="rId6"/>
    <p:sldId id="278" r:id="rId7"/>
    <p:sldId id="279" r:id="rId8"/>
    <p:sldId id="287" r:id="rId9"/>
    <p:sldId id="290" r:id="rId10"/>
    <p:sldId id="280" r:id="rId11"/>
    <p:sldId id="285" r:id="rId12"/>
    <p:sldId id="281" r:id="rId13"/>
    <p:sldId id="282" r:id="rId14"/>
    <p:sldId id="288" r:id="rId15"/>
    <p:sldId id="28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328" autoAdjust="0"/>
  </p:normalViewPr>
  <p:slideViewPr>
    <p:cSldViewPr snapToGrid="0">
      <p:cViewPr varScale="1">
        <p:scale>
          <a:sx n="81" d="100"/>
          <a:sy n="81" d="100"/>
        </p:scale>
        <p:origin x="17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66611@utad.eu" userId="817a03ae-80b3-4681-b498-4e6d1ecc66e1" providerId="ADAL" clId="{6345ACAB-7DF2-41A4-BF0F-2CB7CA667D9C}"/>
    <pc:docChg chg="modSld">
      <pc:chgData name="al66611@utad.eu" userId="817a03ae-80b3-4681-b498-4e6d1ecc66e1" providerId="ADAL" clId="{6345ACAB-7DF2-41A4-BF0F-2CB7CA667D9C}" dt="2020-12-16T17:50:30.220" v="14" actId="20577"/>
      <pc:docMkLst>
        <pc:docMk/>
      </pc:docMkLst>
      <pc:sldChg chg="modNotesTx">
        <pc:chgData name="al66611@utad.eu" userId="817a03ae-80b3-4681-b498-4e6d1ecc66e1" providerId="ADAL" clId="{6345ACAB-7DF2-41A4-BF0F-2CB7CA667D9C}" dt="2020-12-16T17:49:36.695" v="0" actId="20577"/>
        <pc:sldMkLst>
          <pc:docMk/>
          <pc:sldMk cId="2806257027" sldId="256"/>
        </pc:sldMkLst>
      </pc:sldChg>
      <pc:sldChg chg="modNotesTx">
        <pc:chgData name="al66611@utad.eu" userId="817a03ae-80b3-4681-b498-4e6d1ecc66e1" providerId="ADAL" clId="{6345ACAB-7DF2-41A4-BF0F-2CB7CA667D9C}" dt="2020-12-16T17:49:40.483" v="1" actId="20577"/>
        <pc:sldMkLst>
          <pc:docMk/>
          <pc:sldMk cId="1401741552" sldId="277"/>
        </pc:sldMkLst>
      </pc:sldChg>
      <pc:sldChg chg="modNotesTx">
        <pc:chgData name="al66611@utad.eu" userId="817a03ae-80b3-4681-b498-4e6d1ecc66e1" providerId="ADAL" clId="{6345ACAB-7DF2-41A4-BF0F-2CB7CA667D9C}" dt="2020-12-16T17:49:42.580" v="2" actId="20577"/>
        <pc:sldMkLst>
          <pc:docMk/>
          <pc:sldMk cId="2395466268" sldId="278"/>
        </pc:sldMkLst>
      </pc:sldChg>
      <pc:sldChg chg="modNotesTx">
        <pc:chgData name="al66611@utad.eu" userId="817a03ae-80b3-4681-b498-4e6d1ecc66e1" providerId="ADAL" clId="{6345ACAB-7DF2-41A4-BF0F-2CB7CA667D9C}" dt="2020-12-16T17:49:47.186" v="3" actId="20577"/>
        <pc:sldMkLst>
          <pc:docMk/>
          <pc:sldMk cId="1657166017" sldId="279"/>
        </pc:sldMkLst>
      </pc:sldChg>
      <pc:sldChg chg="modNotesTx">
        <pc:chgData name="al66611@utad.eu" userId="817a03ae-80b3-4681-b498-4e6d1ecc66e1" providerId="ADAL" clId="{6345ACAB-7DF2-41A4-BF0F-2CB7CA667D9C}" dt="2020-12-16T17:49:59.788" v="6" actId="20577"/>
        <pc:sldMkLst>
          <pc:docMk/>
          <pc:sldMk cId="1094147079" sldId="280"/>
        </pc:sldMkLst>
      </pc:sldChg>
      <pc:sldChg chg="modNotesTx">
        <pc:chgData name="al66611@utad.eu" userId="817a03ae-80b3-4681-b498-4e6d1ecc66e1" providerId="ADAL" clId="{6345ACAB-7DF2-41A4-BF0F-2CB7CA667D9C}" dt="2020-12-16T17:50:09.054" v="8" actId="20577"/>
        <pc:sldMkLst>
          <pc:docMk/>
          <pc:sldMk cId="1171302745" sldId="281"/>
        </pc:sldMkLst>
      </pc:sldChg>
      <pc:sldChg chg="modNotesTx">
        <pc:chgData name="al66611@utad.eu" userId="817a03ae-80b3-4681-b498-4e6d1ecc66e1" providerId="ADAL" clId="{6345ACAB-7DF2-41A4-BF0F-2CB7CA667D9C}" dt="2020-12-16T17:50:13.675" v="9" actId="20577"/>
        <pc:sldMkLst>
          <pc:docMk/>
          <pc:sldMk cId="2066616291" sldId="282"/>
        </pc:sldMkLst>
      </pc:sldChg>
      <pc:sldChg chg="modNotesTx">
        <pc:chgData name="al66611@utad.eu" userId="817a03ae-80b3-4681-b498-4e6d1ecc66e1" providerId="ADAL" clId="{6345ACAB-7DF2-41A4-BF0F-2CB7CA667D9C}" dt="2020-12-16T17:50:26.132" v="13" actId="20577"/>
        <pc:sldMkLst>
          <pc:docMk/>
          <pc:sldMk cId="3571358862" sldId="283"/>
        </pc:sldMkLst>
      </pc:sldChg>
      <pc:sldChg chg="modNotesTx">
        <pc:chgData name="al66611@utad.eu" userId="817a03ae-80b3-4681-b498-4e6d1ecc66e1" providerId="ADAL" clId="{6345ACAB-7DF2-41A4-BF0F-2CB7CA667D9C}" dt="2020-12-16T17:50:30.220" v="14" actId="20577"/>
        <pc:sldMkLst>
          <pc:docMk/>
          <pc:sldMk cId="2224794297" sldId="284"/>
        </pc:sldMkLst>
      </pc:sldChg>
      <pc:sldChg chg="modNotesTx">
        <pc:chgData name="al66611@utad.eu" userId="817a03ae-80b3-4681-b498-4e6d1ecc66e1" providerId="ADAL" clId="{6345ACAB-7DF2-41A4-BF0F-2CB7CA667D9C}" dt="2020-12-16T17:50:05.197" v="7" actId="20577"/>
        <pc:sldMkLst>
          <pc:docMk/>
          <pc:sldMk cId="706461711" sldId="285"/>
        </pc:sldMkLst>
      </pc:sldChg>
      <pc:sldChg chg="modNotesTx">
        <pc:chgData name="al66611@utad.eu" userId="817a03ae-80b3-4681-b498-4e6d1ecc66e1" providerId="ADAL" clId="{6345ACAB-7DF2-41A4-BF0F-2CB7CA667D9C}" dt="2020-12-16T17:49:51.242" v="4" actId="20577"/>
        <pc:sldMkLst>
          <pc:docMk/>
          <pc:sldMk cId="413104752" sldId="287"/>
        </pc:sldMkLst>
      </pc:sldChg>
      <pc:sldChg chg="modNotesTx">
        <pc:chgData name="al66611@utad.eu" userId="817a03ae-80b3-4681-b498-4e6d1ecc66e1" providerId="ADAL" clId="{6345ACAB-7DF2-41A4-BF0F-2CB7CA667D9C}" dt="2020-12-16T17:50:21.699" v="12" actId="5793"/>
        <pc:sldMkLst>
          <pc:docMk/>
          <pc:sldMk cId="1109082354" sldId="288"/>
        </pc:sldMkLst>
      </pc:sldChg>
      <pc:sldChg chg="modNotesTx">
        <pc:chgData name="al66611@utad.eu" userId="817a03ae-80b3-4681-b498-4e6d1ecc66e1" providerId="ADAL" clId="{6345ACAB-7DF2-41A4-BF0F-2CB7CA667D9C}" dt="2020-12-16T17:49:53.551" v="5" actId="20577"/>
        <pc:sldMkLst>
          <pc:docMk/>
          <pc:sldMk cId="2274089703" sldId="29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EFD2B4-3CD1-4CAD-A926-D81188A7E1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E0845BA-AAC9-4EF2-A1BB-D93E8C3708F8}">
      <dgm:prSet/>
      <dgm:spPr/>
      <dgm:t>
        <a:bodyPr/>
        <a:lstStyle/>
        <a:p>
          <a:pPr>
            <a:defRPr cap="all"/>
          </a:pPr>
          <a:r>
            <a:rPr lang="pt-PT"/>
            <a:t>Theory</a:t>
          </a:r>
          <a:endParaRPr lang="en-US"/>
        </a:p>
      </dgm:t>
    </dgm:pt>
    <dgm:pt modelId="{79386CF8-A524-44D4-A984-48BBECAA4DFC}" type="parTrans" cxnId="{33255805-1EA0-4ED7-B711-BABABA261E7A}">
      <dgm:prSet/>
      <dgm:spPr/>
      <dgm:t>
        <a:bodyPr/>
        <a:lstStyle/>
        <a:p>
          <a:endParaRPr lang="en-US"/>
        </a:p>
      </dgm:t>
    </dgm:pt>
    <dgm:pt modelId="{08C6282C-F6C2-4CEF-B1C0-904CF47D9AEA}" type="sibTrans" cxnId="{33255805-1EA0-4ED7-B711-BABABA261E7A}">
      <dgm:prSet/>
      <dgm:spPr/>
      <dgm:t>
        <a:bodyPr/>
        <a:lstStyle/>
        <a:p>
          <a:endParaRPr lang="en-US"/>
        </a:p>
      </dgm:t>
    </dgm:pt>
    <dgm:pt modelId="{D38E69B2-D82E-4DEF-AE08-26DA69F20A04}">
      <dgm:prSet/>
      <dgm:spPr/>
      <dgm:t>
        <a:bodyPr/>
        <a:lstStyle/>
        <a:p>
          <a:pPr>
            <a:defRPr cap="all"/>
          </a:pPr>
          <a:r>
            <a:rPr lang="pt-PT" err="1"/>
            <a:t>Python</a:t>
          </a:r>
          <a:r>
            <a:rPr lang="pt-PT"/>
            <a:t> </a:t>
          </a:r>
          <a:r>
            <a:rPr lang="pt-PT" err="1"/>
            <a:t>Implementation</a:t>
          </a:r>
          <a:endParaRPr lang="en-US"/>
        </a:p>
      </dgm:t>
    </dgm:pt>
    <dgm:pt modelId="{6F98A4EB-6642-4412-99C1-F6988D705770}" type="parTrans" cxnId="{B5469E91-7A61-4030-A49D-B6DCB667A316}">
      <dgm:prSet/>
      <dgm:spPr/>
      <dgm:t>
        <a:bodyPr/>
        <a:lstStyle/>
        <a:p>
          <a:endParaRPr lang="en-US"/>
        </a:p>
      </dgm:t>
    </dgm:pt>
    <dgm:pt modelId="{AF60F365-5A3E-42ED-AF1C-42D08A6921AA}" type="sibTrans" cxnId="{B5469E91-7A61-4030-A49D-B6DCB667A316}">
      <dgm:prSet/>
      <dgm:spPr/>
      <dgm:t>
        <a:bodyPr/>
        <a:lstStyle/>
        <a:p>
          <a:endParaRPr lang="en-US"/>
        </a:p>
      </dgm:t>
    </dgm:pt>
    <dgm:pt modelId="{C1A6975B-A731-45D3-8A01-5D134B284315}">
      <dgm:prSet/>
      <dgm:spPr/>
      <dgm:t>
        <a:bodyPr/>
        <a:lstStyle/>
        <a:p>
          <a:pPr>
            <a:defRPr cap="all"/>
          </a:pPr>
          <a:r>
            <a:rPr lang="pt-PT" err="1"/>
            <a:t>Doubts</a:t>
          </a:r>
          <a:r>
            <a:rPr lang="pt-PT"/>
            <a:t> </a:t>
          </a:r>
          <a:r>
            <a:rPr lang="pt-PT" err="1"/>
            <a:t>clarification</a:t>
          </a:r>
          <a:endParaRPr lang="en-US"/>
        </a:p>
      </dgm:t>
    </dgm:pt>
    <dgm:pt modelId="{5DEB69B1-1823-4917-803A-0CB33A22B326}" type="parTrans" cxnId="{9D087C58-EAFB-4BA2-A690-E3C5CC10DA3C}">
      <dgm:prSet/>
      <dgm:spPr/>
      <dgm:t>
        <a:bodyPr/>
        <a:lstStyle/>
        <a:p>
          <a:endParaRPr lang="en-US"/>
        </a:p>
      </dgm:t>
    </dgm:pt>
    <dgm:pt modelId="{41528F87-21C4-4708-83E4-0262190C456D}" type="sibTrans" cxnId="{9D087C58-EAFB-4BA2-A690-E3C5CC10DA3C}">
      <dgm:prSet/>
      <dgm:spPr/>
      <dgm:t>
        <a:bodyPr/>
        <a:lstStyle/>
        <a:p>
          <a:endParaRPr lang="en-US"/>
        </a:p>
      </dgm:t>
    </dgm:pt>
    <dgm:pt modelId="{0AF1C27A-8B66-4A7B-879D-AD5F70984793}" type="pres">
      <dgm:prSet presAssocID="{89EFD2B4-3CD1-4CAD-A926-D81188A7E1FA}" presName="root" presStyleCnt="0">
        <dgm:presLayoutVars>
          <dgm:dir/>
          <dgm:resizeHandles val="exact"/>
        </dgm:presLayoutVars>
      </dgm:prSet>
      <dgm:spPr/>
    </dgm:pt>
    <dgm:pt modelId="{7D49E811-89A5-44DF-B3A4-5F52F60B9B1B}" type="pres">
      <dgm:prSet presAssocID="{3E0845BA-AAC9-4EF2-A1BB-D93E8C3708F8}" presName="compNode" presStyleCnt="0"/>
      <dgm:spPr/>
    </dgm:pt>
    <dgm:pt modelId="{542CB34F-0CA9-4D31-B604-611CD6585064}" type="pres">
      <dgm:prSet presAssocID="{3E0845BA-AAC9-4EF2-A1BB-D93E8C3708F8}" presName="iconBgRect" presStyleLbl="bgShp" presStyleIdx="0" presStyleCnt="3"/>
      <dgm:spPr/>
    </dgm:pt>
    <dgm:pt modelId="{83F02103-DEE8-42D7-A469-B6EC1FCE1FDA}" type="pres">
      <dgm:prSet presAssocID="{3E0845BA-AAC9-4EF2-A1BB-D93E8C3708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3A4BD5E-A7E5-4E01-A4D0-BA6D2919E539}" type="pres">
      <dgm:prSet presAssocID="{3E0845BA-AAC9-4EF2-A1BB-D93E8C3708F8}" presName="spaceRect" presStyleCnt="0"/>
      <dgm:spPr/>
    </dgm:pt>
    <dgm:pt modelId="{5A0AADC6-0C63-4E9E-82BD-F285F907BB20}" type="pres">
      <dgm:prSet presAssocID="{3E0845BA-AAC9-4EF2-A1BB-D93E8C3708F8}" presName="textRect" presStyleLbl="revTx" presStyleIdx="0" presStyleCnt="3">
        <dgm:presLayoutVars>
          <dgm:chMax val="1"/>
          <dgm:chPref val="1"/>
        </dgm:presLayoutVars>
      </dgm:prSet>
      <dgm:spPr/>
    </dgm:pt>
    <dgm:pt modelId="{8CF02EB6-BD15-4B95-8DE3-7764354E49E4}" type="pres">
      <dgm:prSet presAssocID="{08C6282C-F6C2-4CEF-B1C0-904CF47D9AEA}" presName="sibTrans" presStyleCnt="0"/>
      <dgm:spPr/>
    </dgm:pt>
    <dgm:pt modelId="{261E6109-7BCA-4B7C-B3EE-D2E38F941846}" type="pres">
      <dgm:prSet presAssocID="{D38E69B2-D82E-4DEF-AE08-26DA69F20A04}" presName="compNode" presStyleCnt="0"/>
      <dgm:spPr/>
    </dgm:pt>
    <dgm:pt modelId="{A0C884A7-1EA2-4294-9573-74118D637417}" type="pres">
      <dgm:prSet presAssocID="{D38E69B2-D82E-4DEF-AE08-26DA69F20A04}" presName="iconBgRect" presStyleLbl="bgShp" presStyleIdx="1" presStyleCnt="3"/>
      <dgm:spPr/>
    </dgm:pt>
    <dgm:pt modelId="{B7009C64-0A4C-49D6-AA46-BB39E92DE8CC}" type="pres">
      <dgm:prSet presAssocID="{D38E69B2-D82E-4DEF-AE08-26DA69F20A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5A62C83-A9DD-404E-B07C-E8149A37710A}" type="pres">
      <dgm:prSet presAssocID="{D38E69B2-D82E-4DEF-AE08-26DA69F20A04}" presName="spaceRect" presStyleCnt="0"/>
      <dgm:spPr/>
    </dgm:pt>
    <dgm:pt modelId="{D62B8F78-0439-49F1-BCD0-8840C97620AF}" type="pres">
      <dgm:prSet presAssocID="{D38E69B2-D82E-4DEF-AE08-26DA69F20A04}" presName="textRect" presStyleLbl="revTx" presStyleIdx="1" presStyleCnt="3">
        <dgm:presLayoutVars>
          <dgm:chMax val="1"/>
          <dgm:chPref val="1"/>
        </dgm:presLayoutVars>
      </dgm:prSet>
      <dgm:spPr/>
    </dgm:pt>
    <dgm:pt modelId="{E0A346B0-5001-4956-B286-978B58F5630D}" type="pres">
      <dgm:prSet presAssocID="{AF60F365-5A3E-42ED-AF1C-42D08A6921AA}" presName="sibTrans" presStyleCnt="0"/>
      <dgm:spPr/>
    </dgm:pt>
    <dgm:pt modelId="{80CCBFA4-FB42-4032-9876-BB2512977A20}" type="pres">
      <dgm:prSet presAssocID="{C1A6975B-A731-45D3-8A01-5D134B284315}" presName="compNode" presStyleCnt="0"/>
      <dgm:spPr/>
    </dgm:pt>
    <dgm:pt modelId="{2ACAA7CE-3739-4F77-858E-3A76BED62A9C}" type="pres">
      <dgm:prSet presAssocID="{C1A6975B-A731-45D3-8A01-5D134B284315}" presName="iconBgRect" presStyleLbl="bgShp" presStyleIdx="2" presStyleCnt="3"/>
      <dgm:spPr/>
    </dgm:pt>
    <dgm:pt modelId="{FDA938CE-6506-485A-AC7D-2170E530901B}" type="pres">
      <dgm:prSet presAssocID="{C1A6975B-A731-45D3-8A01-5D134B28431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A143B5E-59A8-4E76-80B7-270CB80E4E0C}" type="pres">
      <dgm:prSet presAssocID="{C1A6975B-A731-45D3-8A01-5D134B284315}" presName="spaceRect" presStyleCnt="0"/>
      <dgm:spPr/>
    </dgm:pt>
    <dgm:pt modelId="{6CE2CBD6-70D3-424C-B371-C0CFDE424E3C}" type="pres">
      <dgm:prSet presAssocID="{C1A6975B-A731-45D3-8A01-5D134B28431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3255805-1EA0-4ED7-B711-BABABA261E7A}" srcId="{89EFD2B4-3CD1-4CAD-A926-D81188A7E1FA}" destId="{3E0845BA-AAC9-4EF2-A1BB-D93E8C3708F8}" srcOrd="0" destOrd="0" parTransId="{79386CF8-A524-44D4-A984-48BBECAA4DFC}" sibTransId="{08C6282C-F6C2-4CEF-B1C0-904CF47D9AEA}"/>
    <dgm:cxn modelId="{6836F106-BE80-44C1-9FC6-FAC08647078B}" type="presOf" srcId="{C1A6975B-A731-45D3-8A01-5D134B284315}" destId="{6CE2CBD6-70D3-424C-B371-C0CFDE424E3C}" srcOrd="0" destOrd="0" presId="urn:microsoft.com/office/officeart/2018/5/layout/IconCircleLabelList"/>
    <dgm:cxn modelId="{9D087C58-EAFB-4BA2-A690-E3C5CC10DA3C}" srcId="{89EFD2B4-3CD1-4CAD-A926-D81188A7E1FA}" destId="{C1A6975B-A731-45D3-8A01-5D134B284315}" srcOrd="2" destOrd="0" parTransId="{5DEB69B1-1823-4917-803A-0CB33A22B326}" sibTransId="{41528F87-21C4-4708-83E4-0262190C456D}"/>
    <dgm:cxn modelId="{B5469E91-7A61-4030-A49D-B6DCB667A316}" srcId="{89EFD2B4-3CD1-4CAD-A926-D81188A7E1FA}" destId="{D38E69B2-D82E-4DEF-AE08-26DA69F20A04}" srcOrd="1" destOrd="0" parTransId="{6F98A4EB-6642-4412-99C1-F6988D705770}" sibTransId="{AF60F365-5A3E-42ED-AF1C-42D08A6921AA}"/>
    <dgm:cxn modelId="{C752A5D1-A19A-48E9-AA60-C5DF46305382}" type="presOf" srcId="{3E0845BA-AAC9-4EF2-A1BB-D93E8C3708F8}" destId="{5A0AADC6-0C63-4E9E-82BD-F285F907BB20}" srcOrd="0" destOrd="0" presId="urn:microsoft.com/office/officeart/2018/5/layout/IconCircleLabelList"/>
    <dgm:cxn modelId="{E74BCEEA-FC24-4C48-8EAF-D5DE31B53AD7}" type="presOf" srcId="{89EFD2B4-3CD1-4CAD-A926-D81188A7E1FA}" destId="{0AF1C27A-8B66-4A7B-879D-AD5F70984793}" srcOrd="0" destOrd="0" presId="urn:microsoft.com/office/officeart/2018/5/layout/IconCircleLabelList"/>
    <dgm:cxn modelId="{B33F81F0-E371-4CD3-94AE-B7E2599CF1C1}" type="presOf" srcId="{D38E69B2-D82E-4DEF-AE08-26DA69F20A04}" destId="{D62B8F78-0439-49F1-BCD0-8840C97620AF}" srcOrd="0" destOrd="0" presId="urn:microsoft.com/office/officeart/2018/5/layout/IconCircleLabelList"/>
    <dgm:cxn modelId="{F3B48CBE-ADD3-41E3-A61A-798A95EDB1BB}" type="presParOf" srcId="{0AF1C27A-8B66-4A7B-879D-AD5F70984793}" destId="{7D49E811-89A5-44DF-B3A4-5F52F60B9B1B}" srcOrd="0" destOrd="0" presId="urn:microsoft.com/office/officeart/2018/5/layout/IconCircleLabelList"/>
    <dgm:cxn modelId="{FF1FE399-A5E8-4AF3-BAE6-8E05AEE7668B}" type="presParOf" srcId="{7D49E811-89A5-44DF-B3A4-5F52F60B9B1B}" destId="{542CB34F-0CA9-4D31-B604-611CD6585064}" srcOrd="0" destOrd="0" presId="urn:microsoft.com/office/officeart/2018/5/layout/IconCircleLabelList"/>
    <dgm:cxn modelId="{C571C444-2A4C-4A9D-857F-834769C117D8}" type="presParOf" srcId="{7D49E811-89A5-44DF-B3A4-5F52F60B9B1B}" destId="{83F02103-DEE8-42D7-A469-B6EC1FCE1FDA}" srcOrd="1" destOrd="0" presId="urn:microsoft.com/office/officeart/2018/5/layout/IconCircleLabelList"/>
    <dgm:cxn modelId="{3EF31CAD-5AAE-411E-95CA-FD44E312159C}" type="presParOf" srcId="{7D49E811-89A5-44DF-B3A4-5F52F60B9B1B}" destId="{F3A4BD5E-A7E5-4E01-A4D0-BA6D2919E539}" srcOrd="2" destOrd="0" presId="urn:microsoft.com/office/officeart/2018/5/layout/IconCircleLabelList"/>
    <dgm:cxn modelId="{391A4F07-3E36-466C-ACB1-8A21480FE4EA}" type="presParOf" srcId="{7D49E811-89A5-44DF-B3A4-5F52F60B9B1B}" destId="{5A0AADC6-0C63-4E9E-82BD-F285F907BB20}" srcOrd="3" destOrd="0" presId="urn:microsoft.com/office/officeart/2018/5/layout/IconCircleLabelList"/>
    <dgm:cxn modelId="{17663558-F584-4C36-A663-18DB1D220A5B}" type="presParOf" srcId="{0AF1C27A-8B66-4A7B-879D-AD5F70984793}" destId="{8CF02EB6-BD15-4B95-8DE3-7764354E49E4}" srcOrd="1" destOrd="0" presId="urn:microsoft.com/office/officeart/2018/5/layout/IconCircleLabelList"/>
    <dgm:cxn modelId="{712D32FA-FDFF-458A-89AF-8B2D48F37BFD}" type="presParOf" srcId="{0AF1C27A-8B66-4A7B-879D-AD5F70984793}" destId="{261E6109-7BCA-4B7C-B3EE-D2E38F941846}" srcOrd="2" destOrd="0" presId="urn:microsoft.com/office/officeart/2018/5/layout/IconCircleLabelList"/>
    <dgm:cxn modelId="{2B9AAB71-6FAC-4D61-B0F2-0CE693580465}" type="presParOf" srcId="{261E6109-7BCA-4B7C-B3EE-D2E38F941846}" destId="{A0C884A7-1EA2-4294-9573-74118D637417}" srcOrd="0" destOrd="0" presId="urn:microsoft.com/office/officeart/2018/5/layout/IconCircleLabelList"/>
    <dgm:cxn modelId="{FA4B99A5-EAD2-4EE3-8D1A-72B3959AFBF1}" type="presParOf" srcId="{261E6109-7BCA-4B7C-B3EE-D2E38F941846}" destId="{B7009C64-0A4C-49D6-AA46-BB39E92DE8CC}" srcOrd="1" destOrd="0" presId="urn:microsoft.com/office/officeart/2018/5/layout/IconCircleLabelList"/>
    <dgm:cxn modelId="{4B5F8CDF-58B5-4C28-B8E5-4F6A70E375DE}" type="presParOf" srcId="{261E6109-7BCA-4B7C-B3EE-D2E38F941846}" destId="{95A62C83-A9DD-404E-B07C-E8149A37710A}" srcOrd="2" destOrd="0" presId="urn:microsoft.com/office/officeart/2018/5/layout/IconCircleLabelList"/>
    <dgm:cxn modelId="{CB631A34-86DC-4341-A33E-B6289911F074}" type="presParOf" srcId="{261E6109-7BCA-4B7C-B3EE-D2E38F941846}" destId="{D62B8F78-0439-49F1-BCD0-8840C97620AF}" srcOrd="3" destOrd="0" presId="urn:microsoft.com/office/officeart/2018/5/layout/IconCircleLabelList"/>
    <dgm:cxn modelId="{E24A8BA4-96F5-4BC0-BE78-8497BB2C247B}" type="presParOf" srcId="{0AF1C27A-8B66-4A7B-879D-AD5F70984793}" destId="{E0A346B0-5001-4956-B286-978B58F5630D}" srcOrd="3" destOrd="0" presId="urn:microsoft.com/office/officeart/2018/5/layout/IconCircleLabelList"/>
    <dgm:cxn modelId="{F82C3D8B-35FE-4241-8068-69447C7B70A3}" type="presParOf" srcId="{0AF1C27A-8B66-4A7B-879D-AD5F70984793}" destId="{80CCBFA4-FB42-4032-9876-BB2512977A20}" srcOrd="4" destOrd="0" presId="urn:microsoft.com/office/officeart/2018/5/layout/IconCircleLabelList"/>
    <dgm:cxn modelId="{AA98666C-F635-4BA0-B9E0-A8D65106515A}" type="presParOf" srcId="{80CCBFA4-FB42-4032-9876-BB2512977A20}" destId="{2ACAA7CE-3739-4F77-858E-3A76BED62A9C}" srcOrd="0" destOrd="0" presId="urn:microsoft.com/office/officeart/2018/5/layout/IconCircleLabelList"/>
    <dgm:cxn modelId="{BCE0C1CB-68D9-4715-897A-BCA735283EC9}" type="presParOf" srcId="{80CCBFA4-FB42-4032-9876-BB2512977A20}" destId="{FDA938CE-6506-485A-AC7D-2170E530901B}" srcOrd="1" destOrd="0" presId="urn:microsoft.com/office/officeart/2018/5/layout/IconCircleLabelList"/>
    <dgm:cxn modelId="{05FA67F6-30D9-46C4-ABB1-E025B8EC6121}" type="presParOf" srcId="{80CCBFA4-FB42-4032-9876-BB2512977A20}" destId="{8A143B5E-59A8-4E76-80B7-270CB80E4E0C}" srcOrd="2" destOrd="0" presId="urn:microsoft.com/office/officeart/2018/5/layout/IconCircleLabelList"/>
    <dgm:cxn modelId="{52F9CA24-3F33-4D39-85AD-0BA31A76B4A8}" type="presParOf" srcId="{80CCBFA4-FB42-4032-9876-BB2512977A20}" destId="{6CE2CBD6-70D3-424C-B371-C0CFDE424E3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C2F5CC-AD2C-48F3-98F2-21FB9D25C2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2A4C473-B905-4C35-9B52-75D9E25BFC9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Random Forests</a:t>
          </a:r>
          <a:endParaRPr lang="en-US"/>
        </a:p>
      </dgm:t>
    </dgm:pt>
    <dgm:pt modelId="{0A295467-D7B2-4DB1-8BD5-1E3D9E3032E9}" type="parTrans" cxnId="{25AFCE08-93C9-4052-98DF-B9A36296CFFC}">
      <dgm:prSet/>
      <dgm:spPr/>
      <dgm:t>
        <a:bodyPr/>
        <a:lstStyle/>
        <a:p>
          <a:endParaRPr lang="en-US"/>
        </a:p>
      </dgm:t>
    </dgm:pt>
    <dgm:pt modelId="{E209F9F5-FA22-4D9F-9DEB-6E9F668306A7}" type="sibTrans" cxnId="{25AFCE08-93C9-4052-98DF-B9A36296CFFC}">
      <dgm:prSet/>
      <dgm:spPr/>
      <dgm:t>
        <a:bodyPr/>
        <a:lstStyle/>
        <a:p>
          <a:endParaRPr lang="en-US"/>
        </a:p>
      </dgm:t>
    </dgm:pt>
    <dgm:pt modelId="{D9C93B65-BB58-414C-913A-DF091E63AA9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 Neural Networks</a:t>
          </a:r>
          <a:endParaRPr lang="en-US"/>
        </a:p>
      </dgm:t>
    </dgm:pt>
    <dgm:pt modelId="{9CC39F15-2927-486A-A563-CDC8E430386A}" type="parTrans" cxnId="{280E407E-E6A3-45EA-BAA8-0009D6E91FA5}">
      <dgm:prSet/>
      <dgm:spPr/>
      <dgm:t>
        <a:bodyPr/>
        <a:lstStyle/>
        <a:p>
          <a:endParaRPr lang="en-US"/>
        </a:p>
      </dgm:t>
    </dgm:pt>
    <dgm:pt modelId="{C07E9F0C-83B5-4744-BA2C-729502D4929E}" type="sibTrans" cxnId="{280E407E-E6A3-45EA-BAA8-0009D6E91FA5}">
      <dgm:prSet/>
      <dgm:spPr/>
      <dgm:t>
        <a:bodyPr/>
        <a:lstStyle/>
        <a:p>
          <a:endParaRPr lang="en-US"/>
        </a:p>
      </dgm:t>
    </dgm:pt>
    <dgm:pt modelId="{A0AD2DCE-EF16-40A0-8FE3-8523D45E1E2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PT"/>
            <a:t>Data </a:t>
          </a:r>
          <a:r>
            <a:rPr lang="pt-PT" err="1"/>
            <a:t>PreProcessing</a:t>
          </a:r>
          <a:endParaRPr lang="en-US"/>
        </a:p>
      </dgm:t>
    </dgm:pt>
    <dgm:pt modelId="{C3E82BFA-3A55-4579-AE24-61FD962ADBFB}" type="parTrans" cxnId="{B95218F8-F8CA-4D0C-9AE9-1469325CFA5B}">
      <dgm:prSet/>
      <dgm:spPr/>
      <dgm:t>
        <a:bodyPr/>
        <a:lstStyle/>
        <a:p>
          <a:endParaRPr lang="pt-PT"/>
        </a:p>
      </dgm:t>
    </dgm:pt>
    <dgm:pt modelId="{8C3D78D7-95C4-4496-8621-EF7566079B99}" type="sibTrans" cxnId="{B95218F8-F8CA-4D0C-9AE9-1469325CFA5B}">
      <dgm:prSet/>
      <dgm:spPr/>
      <dgm:t>
        <a:bodyPr/>
        <a:lstStyle/>
        <a:p>
          <a:endParaRPr lang="pt-PT"/>
        </a:p>
      </dgm:t>
    </dgm:pt>
    <dgm:pt modelId="{AA8869CF-1D2C-44D0-83A0-2AEA88BF610C}" type="pres">
      <dgm:prSet presAssocID="{9AC2F5CC-AD2C-48F3-98F2-21FB9D25C232}" presName="root" presStyleCnt="0">
        <dgm:presLayoutVars>
          <dgm:dir/>
          <dgm:resizeHandles val="exact"/>
        </dgm:presLayoutVars>
      </dgm:prSet>
      <dgm:spPr/>
    </dgm:pt>
    <dgm:pt modelId="{6E9337BA-00DF-4BD5-B42E-214435770D03}" type="pres">
      <dgm:prSet presAssocID="{32A4C473-B905-4C35-9B52-75D9E25BFC9F}" presName="compNode" presStyleCnt="0"/>
      <dgm:spPr/>
    </dgm:pt>
    <dgm:pt modelId="{A87E3E93-20F5-4C51-9E57-CDC653E07593}" type="pres">
      <dgm:prSet presAssocID="{32A4C473-B905-4C35-9B52-75D9E25BFC9F}" presName="iconBgRect" presStyleLbl="bgShp" presStyleIdx="0" presStyleCnt="3"/>
      <dgm:spPr/>
    </dgm:pt>
    <dgm:pt modelId="{94481B61-BEE3-4DAC-8E67-DA83F6C1D941}" type="pres">
      <dgm:prSet presAssocID="{32A4C473-B905-4C35-9B52-75D9E25BFC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733AF0A4-D565-4B30-A5B5-9B00EF7CC297}" type="pres">
      <dgm:prSet presAssocID="{32A4C473-B905-4C35-9B52-75D9E25BFC9F}" presName="spaceRect" presStyleCnt="0"/>
      <dgm:spPr/>
    </dgm:pt>
    <dgm:pt modelId="{8A493F28-283F-4091-856F-94E9494AD623}" type="pres">
      <dgm:prSet presAssocID="{32A4C473-B905-4C35-9B52-75D9E25BFC9F}" presName="textRect" presStyleLbl="revTx" presStyleIdx="0" presStyleCnt="3">
        <dgm:presLayoutVars>
          <dgm:chMax val="1"/>
          <dgm:chPref val="1"/>
        </dgm:presLayoutVars>
      </dgm:prSet>
      <dgm:spPr/>
    </dgm:pt>
    <dgm:pt modelId="{39378EA2-7422-4368-B8C9-0B55B44013A6}" type="pres">
      <dgm:prSet presAssocID="{E209F9F5-FA22-4D9F-9DEB-6E9F668306A7}" presName="sibTrans" presStyleCnt="0"/>
      <dgm:spPr/>
    </dgm:pt>
    <dgm:pt modelId="{C4F11485-0C9E-4B82-92AE-B51FC8747C6D}" type="pres">
      <dgm:prSet presAssocID="{D9C93B65-BB58-414C-913A-DF091E63AA96}" presName="compNode" presStyleCnt="0"/>
      <dgm:spPr/>
    </dgm:pt>
    <dgm:pt modelId="{6318FEBA-E744-48BE-88B2-10EE648A1659}" type="pres">
      <dgm:prSet presAssocID="{D9C93B65-BB58-414C-913A-DF091E63AA96}" presName="iconBgRect" presStyleLbl="bgShp" presStyleIdx="1" presStyleCnt="3"/>
      <dgm:spPr/>
    </dgm:pt>
    <dgm:pt modelId="{E1C229C7-DABC-4D5F-93F5-CE128C00D78E}" type="pres">
      <dgm:prSet presAssocID="{D9C93B65-BB58-414C-913A-DF091E63AA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D5BF54FF-ABB1-47F6-B2CB-C19FE8EE3AD7}" type="pres">
      <dgm:prSet presAssocID="{D9C93B65-BB58-414C-913A-DF091E63AA96}" presName="spaceRect" presStyleCnt="0"/>
      <dgm:spPr/>
    </dgm:pt>
    <dgm:pt modelId="{255C48EE-8607-47FB-A899-678104E7FD88}" type="pres">
      <dgm:prSet presAssocID="{D9C93B65-BB58-414C-913A-DF091E63AA96}" presName="textRect" presStyleLbl="revTx" presStyleIdx="1" presStyleCnt="3">
        <dgm:presLayoutVars>
          <dgm:chMax val="1"/>
          <dgm:chPref val="1"/>
        </dgm:presLayoutVars>
      </dgm:prSet>
      <dgm:spPr/>
    </dgm:pt>
    <dgm:pt modelId="{D5AD1617-7226-413B-98DA-E519B391384E}" type="pres">
      <dgm:prSet presAssocID="{C07E9F0C-83B5-4744-BA2C-729502D4929E}" presName="sibTrans" presStyleCnt="0"/>
      <dgm:spPr/>
    </dgm:pt>
    <dgm:pt modelId="{A7B2BEBA-3C96-4AD6-8659-D6C03AADF268}" type="pres">
      <dgm:prSet presAssocID="{A0AD2DCE-EF16-40A0-8FE3-8523D45E1E2B}" presName="compNode" presStyleCnt="0"/>
      <dgm:spPr/>
    </dgm:pt>
    <dgm:pt modelId="{39DEDFA7-A727-456B-9B8B-2E0E5B412701}" type="pres">
      <dgm:prSet presAssocID="{A0AD2DCE-EF16-40A0-8FE3-8523D45E1E2B}" presName="iconBgRect" presStyleLbl="bgShp" presStyleIdx="2" presStyleCnt="3"/>
      <dgm:spPr/>
    </dgm:pt>
    <dgm:pt modelId="{E35B2570-780E-40E5-8B52-1BF65CBF975B}" type="pres">
      <dgm:prSet presAssocID="{A0AD2DCE-EF16-40A0-8FE3-8523D45E1E2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4B8385B-ECC9-477E-AED2-074B9E05A8BF}" type="pres">
      <dgm:prSet presAssocID="{A0AD2DCE-EF16-40A0-8FE3-8523D45E1E2B}" presName="spaceRect" presStyleCnt="0"/>
      <dgm:spPr/>
    </dgm:pt>
    <dgm:pt modelId="{2BC6C7EC-B9EF-4487-A2E5-E6422F12C7FC}" type="pres">
      <dgm:prSet presAssocID="{A0AD2DCE-EF16-40A0-8FE3-8523D45E1E2B}" presName="textRect" presStyleLbl="revTx" presStyleIdx="2" presStyleCnt="3" custScaleX="129211">
        <dgm:presLayoutVars>
          <dgm:chMax val="1"/>
          <dgm:chPref val="1"/>
        </dgm:presLayoutVars>
      </dgm:prSet>
      <dgm:spPr/>
    </dgm:pt>
  </dgm:ptLst>
  <dgm:cxnLst>
    <dgm:cxn modelId="{25AFCE08-93C9-4052-98DF-B9A36296CFFC}" srcId="{9AC2F5CC-AD2C-48F3-98F2-21FB9D25C232}" destId="{32A4C473-B905-4C35-9B52-75D9E25BFC9F}" srcOrd="0" destOrd="0" parTransId="{0A295467-D7B2-4DB1-8BD5-1E3D9E3032E9}" sibTransId="{E209F9F5-FA22-4D9F-9DEB-6E9F668306A7}"/>
    <dgm:cxn modelId="{06639E2B-9D4A-40A3-A4B2-388C59C03032}" type="presOf" srcId="{D9C93B65-BB58-414C-913A-DF091E63AA96}" destId="{255C48EE-8607-47FB-A899-678104E7FD88}" srcOrd="0" destOrd="0" presId="urn:microsoft.com/office/officeart/2018/5/layout/IconCircleLabelList"/>
    <dgm:cxn modelId="{280E407E-E6A3-45EA-BAA8-0009D6E91FA5}" srcId="{9AC2F5CC-AD2C-48F3-98F2-21FB9D25C232}" destId="{D9C93B65-BB58-414C-913A-DF091E63AA96}" srcOrd="1" destOrd="0" parTransId="{9CC39F15-2927-486A-A563-CDC8E430386A}" sibTransId="{C07E9F0C-83B5-4744-BA2C-729502D4929E}"/>
    <dgm:cxn modelId="{BD97A8C5-935D-4C88-B085-3F2F31359BCC}" type="presOf" srcId="{32A4C473-B905-4C35-9B52-75D9E25BFC9F}" destId="{8A493F28-283F-4091-856F-94E9494AD623}" srcOrd="0" destOrd="0" presId="urn:microsoft.com/office/officeart/2018/5/layout/IconCircleLabelList"/>
    <dgm:cxn modelId="{C2E8B9C7-92BE-4048-BFD9-B827EE0136D4}" type="presOf" srcId="{A0AD2DCE-EF16-40A0-8FE3-8523D45E1E2B}" destId="{2BC6C7EC-B9EF-4487-A2E5-E6422F12C7FC}" srcOrd="0" destOrd="0" presId="urn:microsoft.com/office/officeart/2018/5/layout/IconCircleLabelList"/>
    <dgm:cxn modelId="{E33E61CD-2564-469A-9B14-A5A1781945AC}" type="presOf" srcId="{9AC2F5CC-AD2C-48F3-98F2-21FB9D25C232}" destId="{AA8869CF-1D2C-44D0-83A0-2AEA88BF610C}" srcOrd="0" destOrd="0" presId="urn:microsoft.com/office/officeart/2018/5/layout/IconCircleLabelList"/>
    <dgm:cxn modelId="{B95218F8-F8CA-4D0C-9AE9-1469325CFA5B}" srcId="{9AC2F5CC-AD2C-48F3-98F2-21FB9D25C232}" destId="{A0AD2DCE-EF16-40A0-8FE3-8523D45E1E2B}" srcOrd="2" destOrd="0" parTransId="{C3E82BFA-3A55-4579-AE24-61FD962ADBFB}" sibTransId="{8C3D78D7-95C4-4496-8621-EF7566079B99}"/>
    <dgm:cxn modelId="{A401B5D4-2EF2-4800-81C0-0A8239ED2967}" type="presParOf" srcId="{AA8869CF-1D2C-44D0-83A0-2AEA88BF610C}" destId="{6E9337BA-00DF-4BD5-B42E-214435770D03}" srcOrd="0" destOrd="0" presId="urn:microsoft.com/office/officeart/2018/5/layout/IconCircleLabelList"/>
    <dgm:cxn modelId="{DBA0CD51-1BCA-449E-9634-08C18DE6279A}" type="presParOf" srcId="{6E9337BA-00DF-4BD5-B42E-214435770D03}" destId="{A87E3E93-20F5-4C51-9E57-CDC653E07593}" srcOrd="0" destOrd="0" presId="urn:microsoft.com/office/officeart/2018/5/layout/IconCircleLabelList"/>
    <dgm:cxn modelId="{C9221936-0D76-4729-9EFA-5072CE953762}" type="presParOf" srcId="{6E9337BA-00DF-4BD5-B42E-214435770D03}" destId="{94481B61-BEE3-4DAC-8E67-DA83F6C1D941}" srcOrd="1" destOrd="0" presId="urn:microsoft.com/office/officeart/2018/5/layout/IconCircleLabelList"/>
    <dgm:cxn modelId="{D98B1762-5C1F-45BB-AD7C-D1B80D77EB4F}" type="presParOf" srcId="{6E9337BA-00DF-4BD5-B42E-214435770D03}" destId="{733AF0A4-D565-4B30-A5B5-9B00EF7CC297}" srcOrd="2" destOrd="0" presId="urn:microsoft.com/office/officeart/2018/5/layout/IconCircleLabelList"/>
    <dgm:cxn modelId="{D251CA75-A537-4C15-8AA2-79698D11A5CF}" type="presParOf" srcId="{6E9337BA-00DF-4BD5-B42E-214435770D03}" destId="{8A493F28-283F-4091-856F-94E9494AD623}" srcOrd="3" destOrd="0" presId="urn:microsoft.com/office/officeart/2018/5/layout/IconCircleLabelList"/>
    <dgm:cxn modelId="{E4AF710C-A92C-4A68-8177-851E1555A2D6}" type="presParOf" srcId="{AA8869CF-1D2C-44D0-83A0-2AEA88BF610C}" destId="{39378EA2-7422-4368-B8C9-0B55B44013A6}" srcOrd="1" destOrd="0" presId="urn:microsoft.com/office/officeart/2018/5/layout/IconCircleLabelList"/>
    <dgm:cxn modelId="{104A92CC-5110-485B-92D4-67F2C2DA8892}" type="presParOf" srcId="{AA8869CF-1D2C-44D0-83A0-2AEA88BF610C}" destId="{C4F11485-0C9E-4B82-92AE-B51FC8747C6D}" srcOrd="2" destOrd="0" presId="urn:microsoft.com/office/officeart/2018/5/layout/IconCircleLabelList"/>
    <dgm:cxn modelId="{6143BBF3-5EF9-49EF-963A-E2F26293305B}" type="presParOf" srcId="{C4F11485-0C9E-4B82-92AE-B51FC8747C6D}" destId="{6318FEBA-E744-48BE-88B2-10EE648A1659}" srcOrd="0" destOrd="0" presId="urn:microsoft.com/office/officeart/2018/5/layout/IconCircleLabelList"/>
    <dgm:cxn modelId="{0E2A29E3-4158-4F50-8596-9CCC73C17731}" type="presParOf" srcId="{C4F11485-0C9E-4B82-92AE-B51FC8747C6D}" destId="{E1C229C7-DABC-4D5F-93F5-CE128C00D78E}" srcOrd="1" destOrd="0" presId="urn:microsoft.com/office/officeart/2018/5/layout/IconCircleLabelList"/>
    <dgm:cxn modelId="{DF60D33B-E279-40BA-BC5B-899C773C698D}" type="presParOf" srcId="{C4F11485-0C9E-4B82-92AE-B51FC8747C6D}" destId="{D5BF54FF-ABB1-47F6-B2CB-C19FE8EE3AD7}" srcOrd="2" destOrd="0" presId="urn:microsoft.com/office/officeart/2018/5/layout/IconCircleLabelList"/>
    <dgm:cxn modelId="{564B396E-6D94-4028-854C-6DE992BB67A7}" type="presParOf" srcId="{C4F11485-0C9E-4B82-92AE-B51FC8747C6D}" destId="{255C48EE-8607-47FB-A899-678104E7FD88}" srcOrd="3" destOrd="0" presId="urn:microsoft.com/office/officeart/2018/5/layout/IconCircleLabelList"/>
    <dgm:cxn modelId="{E1742E76-AFFC-4621-A48F-380EA9212866}" type="presParOf" srcId="{AA8869CF-1D2C-44D0-83A0-2AEA88BF610C}" destId="{D5AD1617-7226-413B-98DA-E519B391384E}" srcOrd="3" destOrd="0" presId="urn:microsoft.com/office/officeart/2018/5/layout/IconCircleLabelList"/>
    <dgm:cxn modelId="{DFE826AF-6BC0-46F6-A19D-5DA8BBC0D15F}" type="presParOf" srcId="{AA8869CF-1D2C-44D0-83A0-2AEA88BF610C}" destId="{A7B2BEBA-3C96-4AD6-8659-D6C03AADF268}" srcOrd="4" destOrd="0" presId="urn:microsoft.com/office/officeart/2018/5/layout/IconCircleLabelList"/>
    <dgm:cxn modelId="{88434B31-8263-4283-9AB0-13E02C69A027}" type="presParOf" srcId="{A7B2BEBA-3C96-4AD6-8659-D6C03AADF268}" destId="{39DEDFA7-A727-456B-9B8B-2E0E5B412701}" srcOrd="0" destOrd="0" presId="urn:microsoft.com/office/officeart/2018/5/layout/IconCircleLabelList"/>
    <dgm:cxn modelId="{14023F4C-E021-41FB-9599-1BA5123AC1AD}" type="presParOf" srcId="{A7B2BEBA-3C96-4AD6-8659-D6C03AADF268}" destId="{E35B2570-780E-40E5-8B52-1BF65CBF975B}" srcOrd="1" destOrd="0" presId="urn:microsoft.com/office/officeart/2018/5/layout/IconCircleLabelList"/>
    <dgm:cxn modelId="{3BB3000A-9B76-4DC8-8B93-A38DB7958427}" type="presParOf" srcId="{A7B2BEBA-3C96-4AD6-8659-D6C03AADF268}" destId="{34B8385B-ECC9-477E-AED2-074B9E05A8BF}" srcOrd="2" destOrd="0" presId="urn:microsoft.com/office/officeart/2018/5/layout/IconCircleLabelList"/>
    <dgm:cxn modelId="{7CC09052-816B-47E3-9268-A6B08A393956}" type="presParOf" srcId="{A7B2BEBA-3C96-4AD6-8659-D6C03AADF268}" destId="{2BC6C7EC-B9EF-4487-A2E5-E6422F12C7F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CB34F-0CA9-4D31-B604-611CD6585064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02103-DEE8-42D7-A469-B6EC1FCE1FDA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AADC6-0C63-4E9E-82BD-F285F907BB20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800" kern="1200"/>
            <a:t>Theory</a:t>
          </a:r>
          <a:endParaRPr lang="en-US" sz="2800" kern="1200"/>
        </a:p>
      </dsp:txBody>
      <dsp:txXfrm>
        <a:off x="54974" y="2798862"/>
        <a:ext cx="2868750" cy="720000"/>
      </dsp:txXfrm>
    </dsp:sp>
    <dsp:sp modelId="{A0C884A7-1EA2-4294-9573-74118D637417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09C64-0A4C-49D6-AA46-BB39E92DE8CC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B8F78-0439-49F1-BCD0-8840C97620AF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800" kern="1200" err="1"/>
            <a:t>Python</a:t>
          </a:r>
          <a:r>
            <a:rPr lang="pt-PT" sz="2800" kern="1200"/>
            <a:t> </a:t>
          </a:r>
          <a:r>
            <a:rPr lang="pt-PT" sz="2800" kern="1200" err="1"/>
            <a:t>Implementation</a:t>
          </a:r>
          <a:endParaRPr lang="en-US" sz="2800" kern="1200"/>
        </a:p>
      </dsp:txBody>
      <dsp:txXfrm>
        <a:off x="3425756" y="2798862"/>
        <a:ext cx="2868750" cy="720000"/>
      </dsp:txXfrm>
    </dsp:sp>
    <dsp:sp modelId="{2ACAA7CE-3739-4F77-858E-3A76BED62A9C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938CE-6506-485A-AC7D-2170E530901B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2CBD6-70D3-424C-B371-C0CFDE424E3C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800" kern="1200" err="1"/>
            <a:t>Doubts</a:t>
          </a:r>
          <a:r>
            <a:rPr lang="pt-PT" sz="2800" kern="1200"/>
            <a:t> </a:t>
          </a:r>
          <a:r>
            <a:rPr lang="pt-PT" sz="2800" kern="1200" err="1"/>
            <a:t>clarification</a:t>
          </a:r>
          <a:endParaRPr lang="en-US" sz="2800" kern="1200"/>
        </a:p>
      </dsp:txBody>
      <dsp:txXfrm>
        <a:off x="6796537" y="2798862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E3E93-20F5-4C51-9E57-CDC653E07593}">
      <dsp:nvSpPr>
        <dsp:cNvPr id="0" name=""/>
        <dsp:cNvSpPr/>
      </dsp:nvSpPr>
      <dsp:spPr>
        <a:xfrm>
          <a:off x="561248" y="593862"/>
          <a:ext cx="1612687" cy="1612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81B61-BEE3-4DAC-8E67-DA83F6C1D941}">
      <dsp:nvSpPr>
        <dsp:cNvPr id="0" name=""/>
        <dsp:cNvSpPr/>
      </dsp:nvSpPr>
      <dsp:spPr>
        <a:xfrm>
          <a:off x="904935" y="937550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93F28-283F-4091-856F-94E9494AD623}">
      <dsp:nvSpPr>
        <dsp:cNvPr id="0" name=""/>
        <dsp:cNvSpPr/>
      </dsp:nvSpPr>
      <dsp:spPr>
        <a:xfrm>
          <a:off x="45716" y="27088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600" kern="1200"/>
            <a:t>Random Forests</a:t>
          </a:r>
          <a:endParaRPr lang="en-US" sz="2600" kern="1200"/>
        </a:p>
      </dsp:txBody>
      <dsp:txXfrm>
        <a:off x="45716" y="2708862"/>
        <a:ext cx="2643750" cy="720000"/>
      </dsp:txXfrm>
    </dsp:sp>
    <dsp:sp modelId="{6318FEBA-E744-48BE-88B2-10EE648A1659}">
      <dsp:nvSpPr>
        <dsp:cNvPr id="0" name=""/>
        <dsp:cNvSpPr/>
      </dsp:nvSpPr>
      <dsp:spPr>
        <a:xfrm>
          <a:off x="3667654" y="593862"/>
          <a:ext cx="1612687" cy="1612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229C7-DABC-4D5F-93F5-CE128C00D78E}">
      <dsp:nvSpPr>
        <dsp:cNvPr id="0" name=""/>
        <dsp:cNvSpPr/>
      </dsp:nvSpPr>
      <dsp:spPr>
        <a:xfrm>
          <a:off x="4011341" y="937550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C48EE-8607-47FB-A899-678104E7FD88}">
      <dsp:nvSpPr>
        <dsp:cNvPr id="0" name=""/>
        <dsp:cNvSpPr/>
      </dsp:nvSpPr>
      <dsp:spPr>
        <a:xfrm>
          <a:off x="3152123" y="27088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600" kern="1200"/>
            <a:t> Neural Networks</a:t>
          </a:r>
          <a:endParaRPr lang="en-US" sz="2600" kern="1200"/>
        </a:p>
      </dsp:txBody>
      <dsp:txXfrm>
        <a:off x="3152123" y="2708862"/>
        <a:ext cx="2643750" cy="720000"/>
      </dsp:txXfrm>
    </dsp:sp>
    <dsp:sp modelId="{39DEDFA7-A727-456B-9B8B-2E0E5B412701}">
      <dsp:nvSpPr>
        <dsp:cNvPr id="0" name=""/>
        <dsp:cNvSpPr/>
      </dsp:nvSpPr>
      <dsp:spPr>
        <a:xfrm>
          <a:off x="7160193" y="593862"/>
          <a:ext cx="1612687" cy="16126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B2570-780E-40E5-8B52-1BF65CBF975B}">
      <dsp:nvSpPr>
        <dsp:cNvPr id="0" name=""/>
        <dsp:cNvSpPr/>
      </dsp:nvSpPr>
      <dsp:spPr>
        <a:xfrm>
          <a:off x="7503881" y="937550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6C7EC-B9EF-4487-A2E5-E6422F12C7FC}">
      <dsp:nvSpPr>
        <dsp:cNvPr id="0" name=""/>
        <dsp:cNvSpPr/>
      </dsp:nvSpPr>
      <dsp:spPr>
        <a:xfrm>
          <a:off x="6258529" y="2708862"/>
          <a:ext cx="341601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600" kern="1200"/>
            <a:t>Data </a:t>
          </a:r>
          <a:r>
            <a:rPr lang="pt-PT" sz="2600" kern="1200" err="1"/>
            <a:t>PreProcessing</a:t>
          </a:r>
          <a:endParaRPr lang="en-US" sz="2600" kern="1200"/>
        </a:p>
      </dsp:txBody>
      <dsp:txXfrm>
        <a:off x="6258529" y="2708862"/>
        <a:ext cx="341601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1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31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97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72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32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1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2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9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3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76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5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0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8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‹nº›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Autofit/>
          </a:bodyPr>
          <a:lstStyle/>
          <a:p>
            <a:pPr algn="l"/>
            <a:r>
              <a:rPr lang="en-US" sz="3200">
                <a:solidFill>
                  <a:srgbClr val="FFFFFF"/>
                </a:solidFill>
              </a:rPr>
              <a:t>‘Artificial intelligence and data science methods for analyzing academic performance in higher education’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2"/>
            <a:ext cx="7501650" cy="774167"/>
          </a:xfrm>
        </p:spPr>
        <p:txBody>
          <a:bodyPr anchor="t">
            <a:normAutofit fontScale="92500" lnSpcReduction="20000"/>
          </a:bodyPr>
          <a:lstStyle/>
          <a:p>
            <a:r>
              <a:rPr lang="en-US">
                <a:solidFill>
                  <a:srgbClr val="FFFFFF"/>
                </a:solidFill>
              </a:rPr>
              <a:t>Hosted by:</a:t>
            </a:r>
          </a:p>
          <a:p>
            <a:r>
              <a:rPr lang="en-US">
                <a:solidFill>
                  <a:srgbClr val="FFFFFF"/>
                </a:solidFill>
              </a:rPr>
              <a:t>Bruno Silva</a:t>
            </a:r>
          </a:p>
          <a:p>
            <a:r>
              <a:rPr lang="en-US">
                <a:solidFill>
                  <a:srgbClr val="FFFFFF"/>
                </a:solidFill>
              </a:rPr>
              <a:t>Diogo Silva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DC95-DC1E-43EA-B3EA-7A3D28B4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SO… more </a:t>
            </a:r>
            <a:r>
              <a:rPr lang="pt-PT" err="1"/>
              <a:t>complexity</a:t>
            </a:r>
            <a:r>
              <a:rPr lang="pt-PT"/>
              <a:t> </a:t>
            </a:r>
            <a:r>
              <a:rPr lang="pt-PT" err="1"/>
              <a:t>means</a:t>
            </a:r>
            <a:r>
              <a:rPr lang="pt-PT"/>
              <a:t> </a:t>
            </a:r>
            <a:r>
              <a:rPr lang="pt-PT" err="1"/>
              <a:t>better</a:t>
            </a:r>
            <a:r>
              <a:rPr lang="pt-PT"/>
              <a:t> neural network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05BE7-D9FD-48E5-9793-0013AB05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515923"/>
          </a:xfrm>
        </p:spPr>
        <p:txBody>
          <a:bodyPr/>
          <a:lstStyle/>
          <a:p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answer</a:t>
            </a:r>
            <a:r>
              <a:rPr lang="pt-PT"/>
              <a:t> to </a:t>
            </a:r>
            <a:r>
              <a:rPr lang="pt-PT" err="1"/>
              <a:t>this</a:t>
            </a:r>
            <a:r>
              <a:rPr lang="pt-PT"/>
              <a:t> </a:t>
            </a:r>
            <a:r>
              <a:rPr lang="pt-PT" err="1"/>
              <a:t>question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simple</a:t>
            </a:r>
            <a:r>
              <a:rPr lang="pt-PT"/>
              <a:t>, NO!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DA0377-8B34-4ACD-B9AD-442650E089C3}"/>
              </a:ext>
            </a:extLst>
          </p:cNvPr>
          <p:cNvSpPr txBox="1">
            <a:spLocks/>
          </p:cNvSpPr>
          <p:nvPr/>
        </p:nvSpPr>
        <p:spPr>
          <a:xfrm>
            <a:off x="1024127" y="2969535"/>
            <a:ext cx="9720073" cy="51592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200" err="1"/>
              <a:t>Why</a:t>
            </a:r>
            <a:r>
              <a:rPr lang="pt-PT" sz="3200"/>
              <a:t>?</a:t>
            </a:r>
          </a:p>
        </p:txBody>
      </p:sp>
      <p:pic>
        <p:nvPicPr>
          <p:cNvPr id="1026" name="Picture 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85750B3C-1D52-4A80-8956-D7130144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802" y="3429000"/>
            <a:ext cx="9052395" cy="314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79D0A01-D4DC-4E53-8B29-C92338696235}"/>
              </a:ext>
            </a:extLst>
          </p:cNvPr>
          <p:cNvSpPr/>
          <p:nvPr/>
        </p:nvSpPr>
        <p:spPr>
          <a:xfrm>
            <a:off x="1447799" y="2701255"/>
            <a:ext cx="3120705" cy="415674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661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50131 -0.0143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65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131 -0.01435 L 0.25326 -0.0090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09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Normal Distribution">
            <a:extLst>
              <a:ext uri="{FF2B5EF4-FFF2-40B4-BE49-F238E27FC236}">
                <a16:creationId xmlns:a16="http://schemas.microsoft.com/office/drawing/2014/main" id="{6FA4C940-AAED-45B9-84D7-D27A4B0A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188" y="914034"/>
            <a:ext cx="3462948" cy="251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BFB6CE-CD8C-4CF4-9554-9544227D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Data </a:t>
            </a:r>
            <a:r>
              <a:rPr lang="pt-PT" err="1"/>
              <a:t>preprocessing</a:t>
            </a:r>
            <a:r>
              <a:rPr lang="pt-PT"/>
              <a:t> - </a:t>
            </a:r>
            <a:r>
              <a:rPr lang="pt-PT" err="1"/>
              <a:t>theory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EF17-9FDB-44DB-9E38-7F326141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err="1"/>
              <a:t>Common</a:t>
            </a:r>
            <a:r>
              <a:rPr lang="pt-PT"/>
              <a:t> </a:t>
            </a:r>
            <a:r>
              <a:rPr lang="pt-PT" err="1"/>
              <a:t>procedures</a:t>
            </a:r>
            <a:r>
              <a:rPr lang="pt-PT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pt-PT"/>
              <a:t> </a:t>
            </a:r>
            <a:r>
              <a:rPr lang="pt-PT" err="1"/>
              <a:t>View</a:t>
            </a:r>
            <a:r>
              <a:rPr lang="pt-PT"/>
              <a:t> </a:t>
            </a:r>
            <a:r>
              <a:rPr lang="pt-PT" err="1"/>
              <a:t>dataset</a:t>
            </a:r>
            <a:endParaRPr lang="pt-PT"/>
          </a:p>
          <a:p>
            <a:pPr marL="457200" indent="-457200">
              <a:buFont typeface="+mj-lt"/>
              <a:buAutoNum type="arabicPeriod"/>
            </a:pPr>
            <a:r>
              <a:rPr lang="pt-PT"/>
              <a:t> </a:t>
            </a:r>
            <a:r>
              <a:rPr lang="pt-PT" err="1"/>
              <a:t>Treat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missing</a:t>
            </a:r>
            <a:r>
              <a:rPr lang="pt-PT"/>
              <a:t> </a:t>
            </a:r>
            <a:r>
              <a:rPr lang="pt-PT" err="1"/>
              <a:t>values</a:t>
            </a:r>
            <a:endParaRPr lang="pt-PT"/>
          </a:p>
          <a:p>
            <a:pPr marL="457200" indent="-457200">
              <a:buFont typeface="+mj-lt"/>
              <a:buAutoNum type="arabicPeriod"/>
            </a:pPr>
            <a:r>
              <a:rPr lang="pt-PT"/>
              <a:t> </a:t>
            </a:r>
            <a:r>
              <a:rPr lang="pt-PT" err="1"/>
              <a:t>Convert</a:t>
            </a:r>
            <a:r>
              <a:rPr lang="pt-PT"/>
              <a:t> </a:t>
            </a:r>
            <a:r>
              <a:rPr lang="pt-PT" err="1"/>
              <a:t>categorical</a:t>
            </a:r>
            <a:r>
              <a:rPr lang="pt-PT"/>
              <a:t> </a:t>
            </a:r>
            <a:r>
              <a:rPr lang="pt-PT" err="1"/>
              <a:t>features</a:t>
            </a:r>
            <a:endParaRPr lang="pt-PT"/>
          </a:p>
          <a:p>
            <a:pPr marL="457200" indent="-457200">
              <a:buFont typeface="+mj-lt"/>
              <a:buAutoNum type="arabicPeriod"/>
            </a:pPr>
            <a:r>
              <a:rPr lang="pt-PT"/>
              <a:t> </a:t>
            </a:r>
            <a:r>
              <a:rPr lang="pt-PT" err="1"/>
              <a:t>Feature</a:t>
            </a:r>
            <a:r>
              <a:rPr lang="pt-PT"/>
              <a:t> </a:t>
            </a:r>
            <a:r>
              <a:rPr lang="pt-PT" err="1"/>
              <a:t>scaling</a:t>
            </a:r>
            <a:endParaRPr lang="pt-PT"/>
          </a:p>
          <a:p>
            <a:pPr marL="457200" indent="-457200">
              <a:buFont typeface="+mj-lt"/>
              <a:buAutoNum type="arabicPeriod"/>
            </a:pPr>
            <a:r>
              <a:rPr lang="pt-PT"/>
              <a:t> </a:t>
            </a:r>
            <a:r>
              <a:rPr lang="pt-PT" err="1"/>
              <a:t>Splitting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dataset</a:t>
            </a:r>
            <a:endParaRPr lang="pt-PT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B15C7C22-1A6B-4EE6-9C2C-DDB7ECD6C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943700"/>
              </p:ext>
            </p:extLst>
          </p:nvPr>
        </p:nvGraphicFramePr>
        <p:xfrm>
          <a:off x="9129093" y="477827"/>
          <a:ext cx="14791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138">
                  <a:extLst>
                    <a:ext uri="{9D8B030D-6E8A-4147-A177-3AD203B41FA5}">
                      <a16:colId xmlns:a16="http://schemas.microsoft.com/office/drawing/2014/main" val="246703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81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Spain</a:t>
                      </a:r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454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Portugal</a:t>
                      </a:r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560739"/>
                  </a:ext>
                </a:extLst>
              </a:tr>
            </a:tbl>
          </a:graphicData>
        </a:graphic>
      </p:graphicFrame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4D1E1B42-F9D3-4872-8E32-C419F4947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18880"/>
              </p:ext>
            </p:extLst>
          </p:nvPr>
        </p:nvGraphicFramePr>
        <p:xfrm>
          <a:off x="7858433" y="2118126"/>
          <a:ext cx="40204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229">
                  <a:extLst>
                    <a:ext uri="{9D8B030D-6E8A-4147-A177-3AD203B41FA5}">
                      <a16:colId xmlns:a16="http://schemas.microsoft.com/office/drawing/2014/main" val="1737319664"/>
                    </a:ext>
                  </a:extLst>
                </a:gridCol>
                <a:gridCol w="2010229">
                  <a:extLst>
                    <a:ext uri="{9D8B030D-6E8A-4147-A177-3AD203B41FA5}">
                      <a16:colId xmlns:a16="http://schemas.microsoft.com/office/drawing/2014/main" val="947584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Spain</a:t>
                      </a:r>
                      <a:endParaRPr lang="pt-PT" sz="1800"/>
                    </a:p>
                  </a:txBody>
                  <a:tcPr marL="67265" marR="67265" marT="33632" marB="336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Portugal</a:t>
                      </a:r>
                      <a:endParaRPr lang="pt-PT" sz="1800"/>
                    </a:p>
                  </a:txBody>
                  <a:tcPr marL="67265" marR="67265" marT="33632" marB="33632"/>
                </a:tc>
                <a:extLst>
                  <a:ext uri="{0D108BD9-81ED-4DB2-BD59-A6C34878D82A}">
                    <a16:rowId xmlns:a16="http://schemas.microsoft.com/office/drawing/2014/main" val="59960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pt-PT" sz="1800"/>
                    </a:p>
                  </a:txBody>
                  <a:tcPr marL="67265" marR="67265" marT="33632" marB="336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  <a:endParaRPr lang="pt-PT" sz="1800"/>
                    </a:p>
                  </a:txBody>
                  <a:tcPr marL="67265" marR="67265" marT="33632" marB="33632"/>
                </a:tc>
                <a:extLst>
                  <a:ext uri="{0D108BD9-81ED-4DB2-BD59-A6C34878D82A}">
                    <a16:rowId xmlns:a16="http://schemas.microsoft.com/office/drawing/2014/main" val="299033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  <a:endParaRPr lang="pt-PT" sz="1800"/>
                    </a:p>
                  </a:txBody>
                  <a:tcPr marL="67265" marR="67265" marT="33632" marB="336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pt-PT" sz="1800"/>
                    </a:p>
                  </a:txBody>
                  <a:tcPr marL="67265" marR="67265" marT="33632" marB="33632"/>
                </a:tc>
                <a:extLst>
                  <a:ext uri="{0D108BD9-81ED-4DB2-BD59-A6C34878D82A}">
                    <a16:rowId xmlns:a16="http://schemas.microsoft.com/office/drawing/2014/main" val="1479007001"/>
                  </a:ext>
                </a:extLst>
              </a:tr>
            </a:tbl>
          </a:graphicData>
        </a:graphic>
      </p:graphicFrame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E5DD0DAF-303D-4D78-A357-577A55FCC2B0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9868662" y="1590347"/>
            <a:ext cx="0" cy="527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a 4">
            <a:extLst>
              <a:ext uri="{FF2B5EF4-FFF2-40B4-BE49-F238E27FC236}">
                <a16:creationId xmlns:a16="http://schemas.microsoft.com/office/drawing/2014/main" id="{24D445C4-C5CC-47E8-B0F9-EA6155240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08840"/>
              </p:ext>
            </p:extLst>
          </p:nvPr>
        </p:nvGraphicFramePr>
        <p:xfrm>
          <a:off x="9129093" y="2118126"/>
          <a:ext cx="14791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138">
                  <a:extLst>
                    <a:ext uri="{9D8B030D-6E8A-4147-A177-3AD203B41FA5}">
                      <a16:colId xmlns:a16="http://schemas.microsoft.com/office/drawing/2014/main" val="2467032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81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454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560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08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3430B4-C2B6-48DA-A79F-757492AF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FDB30-86FA-445A-AD05-2B320710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pt-PT" sz="4400" err="1"/>
              <a:t>Implementation</a:t>
            </a:r>
            <a:r>
              <a:rPr lang="pt-PT" sz="4400"/>
              <a:t> </a:t>
            </a:r>
            <a:r>
              <a:rPr lang="pt-PT" sz="4400" err="1"/>
              <a:t>with</a:t>
            </a:r>
            <a:r>
              <a:rPr lang="pt-PT" sz="4400"/>
              <a:t> </a:t>
            </a:r>
            <a:r>
              <a:rPr lang="pt-PT" sz="4400" err="1"/>
              <a:t>python</a:t>
            </a:r>
            <a:endParaRPr lang="pt-PT" sz="44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53BDBF-1B08-496E-BED4-E0DE721A0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79F38376-5707-4884-8FEB-9F130747B4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9" y="2286000"/>
            <a:ext cx="4389120" cy="3931920"/>
          </a:xfrm>
          <a:prstGeom prst="rect">
            <a:avLst/>
          </a:prstGeom>
        </p:spPr>
        <p:txBody>
          <a:bodyPr vert="horz" lIns="0" tIns="-12696" rIns="0" bIns="-12696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Google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Colab</a:t>
            </a:r>
            <a:endParaRPr kumimoji="0" lang="pt-PT" altLang="pt-PT" sz="1800" b="0" i="0" u="none" strike="noStrike" cap="none" normalizeH="0" baseline="0">
              <a:ln>
                <a:noFill/>
              </a:ln>
              <a:effectLst/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</a:pPr>
            <a:r>
              <a:rPr lang="pt-PT" altLang="pt-PT" sz="1800">
                <a:latin typeface="inherit"/>
              </a:rPr>
              <a:t> No </a:t>
            </a:r>
            <a:r>
              <a:rPr lang="pt-PT" altLang="pt-PT" sz="1800" err="1">
                <a:latin typeface="inherit"/>
              </a:rPr>
              <a:t>need</a:t>
            </a:r>
            <a:r>
              <a:rPr lang="pt-PT" altLang="pt-PT" sz="1800">
                <a:latin typeface="inherit"/>
              </a:rPr>
              <a:t> to </a:t>
            </a:r>
            <a:r>
              <a:rPr lang="pt-PT" altLang="pt-PT" sz="1800" err="1">
                <a:latin typeface="inherit"/>
              </a:rPr>
              <a:t>install</a:t>
            </a:r>
            <a:r>
              <a:rPr lang="pt-PT" altLang="pt-PT" sz="1800">
                <a:latin typeface="inherit"/>
              </a:rPr>
              <a:t> </a:t>
            </a:r>
            <a:r>
              <a:rPr lang="pt-PT" altLang="pt-PT" sz="1800" err="1">
                <a:latin typeface="inherit"/>
              </a:rPr>
              <a:t>Python</a:t>
            </a:r>
            <a:r>
              <a:rPr lang="pt-PT" altLang="pt-PT" sz="1800">
                <a:latin typeface="inherit"/>
              </a:rPr>
              <a:t> </a:t>
            </a:r>
            <a:r>
              <a:rPr lang="pt-PT" altLang="pt-PT" sz="1800" err="1">
                <a:latin typeface="inherit"/>
              </a:rPr>
              <a:t>locally</a:t>
            </a:r>
            <a:endParaRPr lang="pt-PT" altLang="pt-PT" sz="1800"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</a:pPr>
            <a:r>
              <a:rPr lang="pt-PT" altLang="pt-PT" sz="1800">
                <a:latin typeface="inherit"/>
              </a:rPr>
              <a:t> </a:t>
            </a:r>
            <a:r>
              <a:rPr lang="pt-PT" altLang="pt-PT" sz="1800" err="1">
                <a:latin typeface="inherit"/>
              </a:rPr>
              <a:t>Fast</a:t>
            </a:r>
            <a:r>
              <a:rPr lang="pt-PT" altLang="pt-PT" sz="1800">
                <a:latin typeface="inherit"/>
              </a:rPr>
              <a:t> to </a:t>
            </a:r>
            <a:r>
              <a:rPr lang="pt-PT" altLang="pt-PT" sz="1800" err="1">
                <a:latin typeface="inherit"/>
              </a:rPr>
              <a:t>start</a:t>
            </a:r>
            <a:r>
              <a:rPr lang="pt-PT" altLang="pt-PT" sz="1800">
                <a:latin typeface="inherit"/>
              </a:rPr>
              <a:t> </a:t>
            </a:r>
            <a:r>
              <a:rPr lang="pt-PT" altLang="pt-PT" sz="1800" err="1">
                <a:latin typeface="inherit"/>
              </a:rPr>
              <a:t>experimenting</a:t>
            </a:r>
            <a:endParaRPr lang="pt-PT" altLang="pt-PT" sz="1800"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</a:pP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Can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run</a:t>
            </a: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expensive</a:t>
            </a: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computacions</a:t>
            </a: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in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cloud</a:t>
            </a:r>
            <a:endParaRPr kumimoji="0" lang="pt-PT" altLang="pt-PT" sz="1800" b="0" i="0" u="none" strike="noStrike" cap="none" normalizeH="0" baseline="0">
              <a:ln>
                <a:noFill/>
              </a:ln>
              <a:effectLst/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</a:pP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Great for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merging</a:t>
            </a: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code</a:t>
            </a: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with</a:t>
            </a: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text</a:t>
            </a: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(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markdown</a:t>
            </a: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pt-PT" altLang="pt-PT" sz="1800" b="0" i="0" u="none" strike="noStrike" cap="none" normalizeH="0" baseline="0">
              <a:ln>
                <a:noFill/>
              </a:ln>
              <a:effectLst/>
              <a:latin typeface="inheri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pt-PT" altLang="pt-PT" sz="1800" err="1">
                <a:latin typeface="inherit"/>
              </a:rPr>
              <a:t>Prerequisites</a:t>
            </a:r>
            <a:r>
              <a:rPr lang="pt-PT" altLang="pt-PT" sz="1800">
                <a:latin typeface="inherit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</a:pP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Academic</a:t>
            </a: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Dropout</a:t>
            </a:r>
            <a:r>
              <a:rPr kumimoji="0" lang="pt-PT" altLang="pt-PT" sz="1800" b="0" i="0" u="none" strike="noStrike" cap="none" normalizeH="0" baseline="0">
                <a:ln>
                  <a:noFill/>
                </a:ln>
                <a:effectLst/>
                <a:latin typeface="inherit"/>
              </a:rPr>
              <a:t> </a:t>
            </a:r>
            <a:r>
              <a:rPr kumimoji="0" lang="pt-PT" altLang="pt-PT" sz="1800" b="0" i="0" u="none" strike="noStrike" cap="none" normalizeH="0" baseline="0" err="1">
                <a:ln>
                  <a:noFill/>
                </a:ln>
                <a:effectLst/>
                <a:latin typeface="inherit"/>
              </a:rPr>
              <a:t>Dataset</a:t>
            </a:r>
            <a:endParaRPr kumimoji="0" lang="pt-PT" altLang="pt-PT" sz="1800" b="0" i="0" u="none" strike="noStrike" cap="none" normalizeH="0" baseline="0">
              <a:ln>
                <a:noFill/>
              </a:ln>
              <a:effectLst/>
              <a:latin typeface="inherit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lang="pt-PT" altLang="pt-PT" sz="1800">
              <a:latin typeface="inheri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pt-PT" altLang="pt-PT" sz="1800" b="0" i="0" u="none" strike="noStrike" cap="none" normalizeH="0" baseline="0">
              <a:ln>
                <a:noFill/>
              </a:ln>
              <a:effectLst/>
              <a:latin typeface="inherit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PT" altLang="pt-PT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Programmer">
            <a:extLst>
              <a:ext uri="{FF2B5EF4-FFF2-40B4-BE49-F238E27FC236}">
                <a16:creationId xmlns:a16="http://schemas.microsoft.com/office/drawing/2014/main" id="{0A806E87-2058-4F96-91D5-A61215463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6116" y="1342665"/>
            <a:ext cx="4175762" cy="41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5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FFC0-EA1E-46C8-8360-4A01BC9C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pt-PT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CEF2B-4438-4238-938A-D65530412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err="1"/>
              <a:t>Feel</a:t>
            </a:r>
            <a:r>
              <a:rPr lang="pt-PT"/>
              <a:t> free to </a:t>
            </a:r>
            <a:r>
              <a:rPr lang="pt-PT" err="1"/>
              <a:t>ask</a:t>
            </a:r>
            <a:r>
              <a:rPr lang="pt-PT"/>
              <a:t> </a:t>
            </a:r>
            <a:r>
              <a:rPr lang="pt-PT" err="1"/>
              <a:t>any</a:t>
            </a:r>
            <a:r>
              <a:rPr lang="pt-PT"/>
              <a:t> </a:t>
            </a:r>
            <a:r>
              <a:rPr lang="pt-PT" err="1"/>
              <a:t>question</a:t>
            </a:r>
            <a:r>
              <a:rPr lang="pt-PT"/>
              <a:t>!</a:t>
            </a:r>
          </a:p>
          <a:p>
            <a:pPr marL="0" indent="0">
              <a:buNone/>
            </a:pPr>
            <a:r>
              <a:rPr lang="pt-PT"/>
              <a:t>Scan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following</a:t>
            </a:r>
            <a:r>
              <a:rPr lang="pt-PT"/>
              <a:t> QR </a:t>
            </a:r>
            <a:r>
              <a:rPr lang="pt-PT" err="1"/>
              <a:t>code</a:t>
            </a:r>
            <a:r>
              <a:rPr lang="pt-PT"/>
              <a:t> for </a:t>
            </a:r>
            <a:r>
              <a:rPr lang="pt-PT" err="1"/>
              <a:t>all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material:</a:t>
            </a:r>
          </a:p>
          <a:p>
            <a:endParaRPr lang="pt-PT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E5DE2BA-05F7-4EB1-AA33-AF94E07B6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30" r="2" b="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2D93E82-792C-4DD9-8516-462995C45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970" y="3294888"/>
            <a:ext cx="3378589" cy="33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WORKSHOP ROADMAP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BCA06A-5EA1-4065-B907-1C59ECA57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806924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29A1-A83E-476F-9072-9FAA2687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PT" err="1"/>
              <a:t>Theory</a:t>
            </a:r>
            <a:endParaRPr lang="pt-PT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2424301-0201-4817-BC83-C0E17388A5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27467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546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CB83-E7DC-45B7-8976-FD418433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Random forests -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D90C5-DB39-4EF9-88FC-2FC29795F9F3}"/>
              </a:ext>
            </a:extLst>
          </p:cNvPr>
          <p:cNvSpPr txBox="1"/>
          <p:nvPr/>
        </p:nvSpPr>
        <p:spPr>
          <a:xfrm>
            <a:off x="1024128" y="2084832"/>
            <a:ext cx="419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/>
              <a:t>Ensemble </a:t>
            </a:r>
            <a:r>
              <a:rPr lang="pt-PT" sz="2400" err="1"/>
              <a:t>of</a:t>
            </a:r>
            <a:r>
              <a:rPr lang="pt-PT" sz="2400"/>
              <a:t> </a:t>
            </a:r>
            <a:r>
              <a:rPr lang="pt-PT" sz="2400" err="1"/>
              <a:t>decision</a:t>
            </a:r>
            <a:r>
              <a:rPr lang="pt-PT" sz="2400"/>
              <a:t> </a:t>
            </a:r>
            <a:r>
              <a:rPr lang="pt-PT" sz="2400" err="1"/>
              <a:t>trees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65716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E46D-141B-4B9B-8866-B0BBD086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pt-PT" sz="4400" err="1"/>
              <a:t>Decision</a:t>
            </a:r>
            <a:r>
              <a:rPr lang="pt-PT" sz="4400"/>
              <a:t> </a:t>
            </a:r>
            <a:r>
              <a:rPr lang="pt-PT" sz="4400" err="1"/>
              <a:t>trees</a:t>
            </a:r>
            <a:r>
              <a:rPr lang="pt-PT" sz="4400"/>
              <a:t> - </a:t>
            </a:r>
            <a:r>
              <a:rPr lang="pt-PT" sz="4400" err="1"/>
              <a:t>theory</a:t>
            </a:r>
            <a:endParaRPr lang="pt-PT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68E7-98B1-44C7-800C-441F7028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89120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PT" sz="1800"/>
              <a:t>“</a:t>
            </a:r>
            <a:r>
              <a:rPr lang="pt-PT" sz="1800" err="1"/>
              <a:t>White</a:t>
            </a:r>
            <a:r>
              <a:rPr lang="pt-PT" sz="1800"/>
              <a:t>-box” </a:t>
            </a:r>
            <a:r>
              <a:rPr lang="pt-PT" sz="1800" err="1"/>
              <a:t>model</a:t>
            </a:r>
            <a:endParaRPr lang="pt-PT" sz="1800"/>
          </a:p>
          <a:p>
            <a:pPr marL="457200" indent="-457200">
              <a:buFont typeface="+mj-lt"/>
              <a:buAutoNum type="arabicPeriod"/>
            </a:pPr>
            <a:r>
              <a:rPr lang="pt-PT" sz="1800" err="1"/>
              <a:t>Weak</a:t>
            </a:r>
            <a:r>
              <a:rPr lang="pt-PT" sz="1800"/>
              <a:t> </a:t>
            </a:r>
            <a:r>
              <a:rPr lang="pt-PT" sz="1800" err="1"/>
              <a:t>learner</a:t>
            </a:r>
            <a:endParaRPr lang="pt-PT" sz="1800"/>
          </a:p>
        </p:txBody>
      </p:sp>
      <p:pic>
        <p:nvPicPr>
          <p:cNvPr id="9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2CDD11E9-8B10-47E5-B005-CC16B9EA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54" y="1898396"/>
            <a:ext cx="63055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CB83-E7DC-45B7-8976-FD418433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Random forests - 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D90C5-DB39-4EF9-88FC-2FC29795F9F3}"/>
              </a:ext>
            </a:extLst>
          </p:cNvPr>
          <p:cNvSpPr txBox="1"/>
          <p:nvPr/>
        </p:nvSpPr>
        <p:spPr>
          <a:xfrm>
            <a:off x="1024128" y="2084832"/>
            <a:ext cx="419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/>
              <a:t>Ensemble </a:t>
            </a:r>
            <a:r>
              <a:rPr lang="pt-PT" sz="2400" err="1"/>
              <a:t>of</a:t>
            </a:r>
            <a:r>
              <a:rPr lang="pt-PT" sz="2400"/>
              <a:t> </a:t>
            </a:r>
            <a:r>
              <a:rPr lang="pt-PT" sz="2400" err="1"/>
              <a:t>decision</a:t>
            </a:r>
            <a:r>
              <a:rPr lang="pt-PT" sz="2400"/>
              <a:t> </a:t>
            </a:r>
            <a:r>
              <a:rPr lang="pt-PT" sz="2400" err="1"/>
              <a:t>trees</a:t>
            </a:r>
            <a:endParaRPr lang="pt-PT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081E3-836C-4C42-90AE-6E16C7A6B80C}"/>
              </a:ext>
            </a:extLst>
          </p:cNvPr>
          <p:cNvSpPr txBox="1"/>
          <p:nvPr/>
        </p:nvSpPr>
        <p:spPr>
          <a:xfrm>
            <a:off x="1024128" y="2936855"/>
            <a:ext cx="5071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err="1"/>
              <a:t>Advantages</a:t>
            </a:r>
            <a:r>
              <a:rPr lang="pt-PT" sz="2400"/>
              <a:t> </a:t>
            </a:r>
            <a:r>
              <a:rPr lang="pt-PT" sz="2400" err="1"/>
              <a:t>of</a:t>
            </a:r>
            <a:r>
              <a:rPr lang="pt-PT" sz="2400"/>
              <a:t> </a:t>
            </a:r>
            <a:r>
              <a:rPr lang="pt-PT" sz="2400" err="1"/>
              <a:t>using</a:t>
            </a:r>
            <a:r>
              <a:rPr lang="pt-PT" sz="2400"/>
              <a:t> </a:t>
            </a:r>
            <a:r>
              <a:rPr lang="pt-PT" sz="2400" err="1"/>
              <a:t>Random</a:t>
            </a:r>
            <a:r>
              <a:rPr lang="pt-PT" sz="2400"/>
              <a:t> </a:t>
            </a:r>
            <a:r>
              <a:rPr lang="pt-PT" sz="2400" err="1"/>
              <a:t>Forests</a:t>
            </a:r>
            <a:r>
              <a:rPr lang="pt-PT" sz="240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err="1"/>
              <a:t>Better</a:t>
            </a:r>
            <a:r>
              <a:rPr lang="pt-PT" sz="2400"/>
              <a:t> </a:t>
            </a:r>
            <a:r>
              <a:rPr lang="pt-PT" sz="2400" err="1"/>
              <a:t>generalization</a:t>
            </a:r>
            <a:r>
              <a:rPr lang="pt-PT" sz="2400"/>
              <a:t> </a:t>
            </a:r>
            <a:r>
              <a:rPr lang="pt-PT" sz="2400" err="1"/>
              <a:t>on</a:t>
            </a:r>
            <a:r>
              <a:rPr lang="pt-PT" sz="2400"/>
              <a:t> </a:t>
            </a:r>
            <a:r>
              <a:rPr lang="pt-PT" sz="2400" err="1"/>
              <a:t>unseen</a:t>
            </a:r>
            <a:r>
              <a:rPr lang="pt-PT" sz="240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err="1"/>
              <a:t>High</a:t>
            </a:r>
            <a:r>
              <a:rPr lang="pt-PT" sz="2400"/>
              <a:t> </a:t>
            </a:r>
            <a:r>
              <a:rPr lang="pt-PT" sz="2400" err="1"/>
              <a:t>accuracy</a:t>
            </a:r>
            <a:endParaRPr lang="pt-PT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err="1"/>
              <a:t>Fast</a:t>
            </a:r>
            <a:r>
              <a:rPr lang="pt-PT" sz="2400"/>
              <a:t> training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227408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3430B4-C2B6-48DA-A79F-757492AF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BE46D-141B-4B9B-8866-B0BBD086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pt-PT" sz="4400"/>
              <a:t>Neural networks - </a:t>
            </a:r>
            <a:r>
              <a:rPr lang="pt-PT" sz="4400" err="1"/>
              <a:t>theory</a:t>
            </a:r>
            <a:endParaRPr lang="pt-PT" sz="4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53BDBF-1B08-496E-BED4-E0DE721A0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68E7-98B1-44C7-800C-441F7028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89120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PT" sz="1800" err="1"/>
              <a:t>Mathematical</a:t>
            </a:r>
            <a:r>
              <a:rPr lang="pt-PT" sz="1800"/>
              <a:t> </a:t>
            </a:r>
            <a:r>
              <a:rPr lang="pt-PT" sz="1800" err="1"/>
              <a:t>models</a:t>
            </a:r>
            <a:r>
              <a:rPr lang="pt-PT" sz="1800"/>
              <a:t> </a:t>
            </a:r>
            <a:r>
              <a:rPr lang="pt-PT" sz="1800" err="1"/>
              <a:t>vaguely</a:t>
            </a:r>
            <a:r>
              <a:rPr lang="pt-PT" sz="1800"/>
              <a:t> </a:t>
            </a:r>
            <a:r>
              <a:rPr lang="pt-PT" sz="1800" err="1"/>
              <a:t>inspired</a:t>
            </a:r>
            <a:r>
              <a:rPr lang="pt-PT" sz="1800"/>
              <a:t> </a:t>
            </a:r>
            <a:r>
              <a:rPr lang="pt-PT" sz="1800" err="1"/>
              <a:t>by</a:t>
            </a:r>
            <a:r>
              <a:rPr lang="pt-PT" sz="1800"/>
              <a:t> </a:t>
            </a:r>
            <a:r>
              <a:rPr lang="pt-PT" sz="1800" err="1"/>
              <a:t>biological</a:t>
            </a:r>
            <a:r>
              <a:rPr lang="pt-PT" sz="1800"/>
              <a:t> neural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1800" err="1"/>
              <a:t>Each</a:t>
            </a:r>
            <a:r>
              <a:rPr lang="pt-PT" sz="1800"/>
              <a:t> node </a:t>
            </a:r>
            <a:r>
              <a:rPr lang="pt-PT" sz="1800" err="1"/>
              <a:t>is</a:t>
            </a:r>
            <a:r>
              <a:rPr lang="pt-PT" sz="1800"/>
              <a:t> a set </a:t>
            </a:r>
            <a:r>
              <a:rPr lang="pt-PT" sz="1800" err="1"/>
              <a:t>of</a:t>
            </a:r>
            <a:r>
              <a:rPr lang="pt-PT" sz="1800"/>
              <a:t> inputs, </a:t>
            </a:r>
            <a:r>
              <a:rPr lang="pt-PT" sz="1800" err="1"/>
              <a:t>weight</a:t>
            </a:r>
            <a:r>
              <a:rPr lang="pt-PT" sz="1800"/>
              <a:t>, </a:t>
            </a:r>
            <a:r>
              <a:rPr lang="pt-PT" sz="1800" err="1"/>
              <a:t>and</a:t>
            </a:r>
            <a:r>
              <a:rPr lang="pt-PT" sz="1800"/>
              <a:t> a </a:t>
            </a:r>
            <a:r>
              <a:rPr lang="pt-PT" sz="1800" err="1"/>
              <a:t>bias</a:t>
            </a:r>
            <a:r>
              <a:rPr lang="pt-PT" sz="1800"/>
              <a:t> </a:t>
            </a:r>
            <a:r>
              <a:rPr lang="pt-PT" sz="1800" err="1"/>
              <a:t>value</a:t>
            </a:r>
            <a:r>
              <a:rPr lang="pt-PT" sz="180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1800" err="1"/>
              <a:t>Neurons</a:t>
            </a:r>
            <a:r>
              <a:rPr lang="pt-PT" sz="1800"/>
              <a:t> are </a:t>
            </a:r>
            <a:r>
              <a:rPr lang="pt-PT" sz="1800" err="1"/>
              <a:t>grouped</a:t>
            </a:r>
            <a:r>
              <a:rPr lang="pt-PT" sz="1800"/>
              <a:t> </a:t>
            </a:r>
            <a:r>
              <a:rPr lang="pt-PT" sz="1800" err="1"/>
              <a:t>by</a:t>
            </a:r>
            <a:r>
              <a:rPr lang="pt-PT" sz="1800"/>
              <a:t> </a:t>
            </a:r>
            <a:r>
              <a:rPr lang="pt-PT" sz="1800" err="1"/>
              <a:t>layers</a:t>
            </a:r>
            <a:endParaRPr lang="pt-PT" sz="1800"/>
          </a:p>
          <a:p>
            <a:pPr marL="457200" indent="-457200">
              <a:buFont typeface="+mj-lt"/>
              <a:buAutoNum type="arabicPeriod"/>
            </a:pPr>
            <a:r>
              <a:rPr lang="pt-PT" sz="1800"/>
              <a:t>Universal </a:t>
            </a:r>
            <a:r>
              <a:rPr lang="pt-PT" sz="1800" err="1"/>
              <a:t>aproximator</a:t>
            </a:r>
            <a:r>
              <a:rPr lang="pt-PT" sz="180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pt-PT" sz="1800"/>
          </a:p>
        </p:txBody>
      </p:sp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9AB5E653-D7C1-4F48-8805-13B4C782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70" y="1475050"/>
            <a:ext cx="4175762" cy="373721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AA769E-54B5-49AC-B13C-6568F9CD4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207" y="1921054"/>
            <a:ext cx="4772025" cy="7715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62FDA8-279D-4980-A9F3-8AAFCD07311E}"/>
              </a:ext>
            </a:extLst>
          </p:cNvPr>
          <p:cNvSpPr/>
          <p:nvPr/>
        </p:nvSpPr>
        <p:spPr>
          <a:xfrm>
            <a:off x="7056116" y="1740724"/>
            <a:ext cx="3002284" cy="771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414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E46D-141B-4B9B-8866-B0BBD0869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pt-PT" sz="4400"/>
              <a:t>Training neural networks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A0314B-D5D0-4F55-B0F2-CA0E2F1D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608" y="1334093"/>
            <a:ext cx="5071872" cy="50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6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018B2B-149D-403F-98B1-9EB731B0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16" y="1632304"/>
            <a:ext cx="9383167" cy="47433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9C93802-7CBD-4CAB-8DA7-8E928996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PT"/>
              <a:t>Neural network in </a:t>
            </a:r>
            <a:r>
              <a:rPr lang="pt-PT" err="1"/>
              <a:t>action</a:t>
            </a:r>
            <a:r>
              <a:rPr lang="pt-PT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8DE0A-7854-4EE9-80F9-B73DB3980B0B}"/>
              </a:ext>
            </a:extLst>
          </p:cNvPr>
          <p:cNvSpPr txBox="1"/>
          <p:nvPr/>
        </p:nvSpPr>
        <p:spPr>
          <a:xfrm>
            <a:off x="6400800" y="6375633"/>
            <a:ext cx="508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err="1"/>
              <a:t>Created</a:t>
            </a:r>
            <a:r>
              <a:rPr lang="pt-PT"/>
              <a:t> </a:t>
            </a:r>
            <a:r>
              <a:rPr lang="pt-PT" err="1"/>
              <a:t>at</a:t>
            </a:r>
            <a:r>
              <a:rPr lang="pt-PT"/>
              <a:t>: 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11713027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A6B289DCCED641868CBFCF63846C97" ma:contentTypeVersion="11" ma:contentTypeDescription="Create a new document." ma:contentTypeScope="" ma:versionID="f2db3ffdc2dd9d90fe81c488361f093c">
  <xsd:schema xmlns:xsd="http://www.w3.org/2001/XMLSchema" xmlns:xs="http://www.w3.org/2001/XMLSchema" xmlns:p="http://schemas.microsoft.com/office/2006/metadata/properties" xmlns:ns3="7a966205-320b-48ea-a053-32612ff69dad" xmlns:ns4="3d26e61b-8430-4bd5-81d5-ef66c2250061" targetNamespace="http://schemas.microsoft.com/office/2006/metadata/properties" ma:root="true" ma:fieldsID="d9623e953106a9f0c51ea90164bca8f5" ns3:_="" ns4:_="">
    <xsd:import namespace="7a966205-320b-48ea-a053-32612ff69dad"/>
    <xsd:import namespace="3d26e61b-8430-4bd5-81d5-ef66c22500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966205-320b-48ea-a053-32612ff69d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26e61b-8430-4bd5-81d5-ef66c225006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3d26e61b-8430-4bd5-81d5-ef66c2250061"/>
    <ds:schemaRef ds:uri="7a966205-320b-48ea-a053-32612ff69dad"/>
  </ds:schemaRefs>
</ds:datastoreItem>
</file>

<file path=customXml/itemProps3.xml><?xml version="1.0" encoding="utf-8"?>
<ds:datastoreItem xmlns:ds="http://schemas.openxmlformats.org/officeDocument/2006/customXml" ds:itemID="{3281D76A-FDB2-4737-84B3-3E7ABE8405EB}">
  <ds:schemaRefs>
    <ds:schemaRef ds:uri="3d26e61b-8430-4bd5-81d5-ef66c2250061"/>
    <ds:schemaRef ds:uri="7a966205-320b-48ea-a053-32612ff69da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265</Words>
  <Application>Microsoft Office PowerPoint</Application>
  <PresentationFormat>Ecrã Panorâmico</PresentationFormat>
  <Paragraphs>79</Paragraphs>
  <Slides>13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0" baseType="lpstr">
      <vt:lpstr>Arial</vt:lpstr>
      <vt:lpstr>Calibri</vt:lpstr>
      <vt:lpstr>inherit</vt:lpstr>
      <vt:lpstr>Tw Cen MT</vt:lpstr>
      <vt:lpstr>Tw Cen MT Condensed</vt:lpstr>
      <vt:lpstr>Wingdings 3</vt:lpstr>
      <vt:lpstr>Integral</vt:lpstr>
      <vt:lpstr>‘Artificial intelligence and data science methods for analyzing academic performance in higher education’</vt:lpstr>
      <vt:lpstr>WORKSHOP ROADMAP</vt:lpstr>
      <vt:lpstr>Theory</vt:lpstr>
      <vt:lpstr>Random forests - theory</vt:lpstr>
      <vt:lpstr>Decision trees - theory</vt:lpstr>
      <vt:lpstr>Random forests - theory</vt:lpstr>
      <vt:lpstr>Neural networks - theory</vt:lpstr>
      <vt:lpstr>Training neural networks</vt:lpstr>
      <vt:lpstr>Neural network in action!</vt:lpstr>
      <vt:lpstr>SO… more complexity means better neural network performance?</vt:lpstr>
      <vt:lpstr>Data preprocessing - theory</vt:lpstr>
      <vt:lpstr>Implementation with python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‘ACADEMIC DROPOUT CRASH COURSE’ Workshop</dc:title>
  <dc:creator>Diogo Silva</dc:creator>
  <cp:lastModifiedBy>al66611@utad.eu</cp:lastModifiedBy>
  <cp:revision>1</cp:revision>
  <dcterms:created xsi:type="dcterms:W3CDTF">2020-12-02T01:12:26Z</dcterms:created>
  <dcterms:modified xsi:type="dcterms:W3CDTF">2020-12-16T17:50:32Z</dcterms:modified>
</cp:coreProperties>
</file>